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4565650" cy="6797675"/>
  <p:photoAlbum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53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582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389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198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84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39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93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812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439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49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136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066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38C3-4436-4AED-B587-7E81EB3CAE06}" type="datetimeFigureOut">
              <a:rPr lang="sk-SK" smtClean="0"/>
              <a:t>11.5.2015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0A02C-74F3-4F66-AB02-C254FB77EB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30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lav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655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0" y="2655887"/>
            <a:ext cx="12192000" cy="43088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1600" dirty="0" smtClean="0"/>
              <a:t>Občianske </a:t>
            </a:r>
            <a:r>
              <a:rPr lang="sk-SK" sz="1600" dirty="0"/>
              <a:t>združenie </a:t>
            </a:r>
            <a:r>
              <a:rPr lang="sk-SK" sz="1600" dirty="0" smtClean="0"/>
              <a:t>Kežmarská </a:t>
            </a:r>
            <a:r>
              <a:rPr lang="sk-SK" sz="1600" dirty="0"/>
              <a:t>chata, kežmarskí nadšenci Tatier, priaznivci obnovenia Kežmarskej chaty </a:t>
            </a:r>
            <a:r>
              <a:rPr lang="sk-SK" sz="1600" dirty="0" smtClean="0"/>
              <a:t>Vás </a:t>
            </a:r>
            <a:r>
              <a:rPr lang="sk-SK" sz="1600" dirty="0"/>
              <a:t>srdečne pozývajú </a:t>
            </a:r>
            <a:endParaRPr lang="sk-SK" sz="1600" dirty="0" smtClean="0"/>
          </a:p>
          <a:p>
            <a:pPr algn="ctr"/>
            <a:r>
              <a:rPr lang="sk-SK" sz="1600" b="1" dirty="0" smtClean="0"/>
              <a:t>dňa </a:t>
            </a:r>
            <a:r>
              <a:rPr lang="sk-SK" sz="1600" b="1" dirty="0"/>
              <a:t>22. 5. 2015 (piatok) o 19.00 hod. </a:t>
            </a:r>
            <a:endParaRPr lang="sk-SK" sz="1600" b="1" dirty="0" smtClean="0"/>
          </a:p>
          <a:p>
            <a:pPr algn="ctr"/>
            <a:r>
              <a:rPr lang="sk-SK" sz="1600" b="1" dirty="0" smtClean="0"/>
              <a:t>v </a:t>
            </a:r>
            <a:r>
              <a:rPr lang="sk-SK" sz="1600" b="1" dirty="0"/>
              <a:t>Dome slovensko-poľského stretávania Euroregiónu Tatry (Hradná 30, Kežmarok) </a:t>
            </a:r>
            <a:r>
              <a:rPr lang="sk-SK" sz="1600" b="1" dirty="0" smtClean="0"/>
              <a:t>na</a:t>
            </a:r>
            <a:endParaRPr lang="sk-SK" sz="1600" b="1" dirty="0"/>
          </a:p>
          <a:p>
            <a:pPr algn="ctr"/>
            <a:r>
              <a:rPr lang="sk-SK" sz="2000" b="1" dirty="0" smtClean="0"/>
              <a:t>XXVIII</a:t>
            </a:r>
            <a:r>
              <a:rPr lang="sk-SK" sz="2000" b="1" dirty="0"/>
              <a:t>. Tatranský večer</a:t>
            </a:r>
            <a:endParaRPr lang="sk-SK" sz="2000" dirty="0"/>
          </a:p>
          <a:p>
            <a:r>
              <a:rPr lang="sk-SK" sz="1600" dirty="0"/>
              <a:t>venovaný téme </a:t>
            </a:r>
            <a:r>
              <a:rPr lang="sk-SK" sz="1600" b="1" dirty="0"/>
              <a:t>Kežmarská chata 21. storočia</a:t>
            </a:r>
            <a:r>
              <a:rPr lang="sk-SK" sz="1600" dirty="0"/>
              <a:t>. </a:t>
            </a:r>
          </a:p>
          <a:p>
            <a:r>
              <a:rPr lang="sk-SK" sz="1600" b="1" dirty="0" smtClean="0"/>
              <a:t>Program:</a:t>
            </a:r>
            <a:endParaRPr lang="sk-SK" sz="1600" dirty="0" smtClean="0"/>
          </a:p>
          <a:p>
            <a:r>
              <a:rPr lang="sk-SK" sz="1600" dirty="0"/>
              <a:t>·         Historický </a:t>
            </a:r>
            <a:r>
              <a:rPr lang="sk-SK" sz="1600" dirty="0" smtClean="0"/>
              <a:t>autentický záznam slávnostného otvorenia Kežmarskej </a:t>
            </a:r>
            <a:r>
              <a:rPr lang="sk-SK" sz="1600" dirty="0"/>
              <a:t>chaty a slávnostnej inauguračnej sv. omše celebrovanej </a:t>
            </a:r>
            <a:r>
              <a:rPr lang="sk-SK" sz="1600" dirty="0" smtClean="0"/>
              <a:t>kežmarským</a:t>
            </a:r>
          </a:p>
          <a:p>
            <a:r>
              <a:rPr lang="sk-SK" sz="1600" dirty="0" smtClean="0"/>
              <a:t>          kanonikom </a:t>
            </a:r>
            <a:r>
              <a:rPr lang="sk-SK" sz="1600" dirty="0"/>
              <a:t>Jánom </a:t>
            </a:r>
            <a:r>
              <a:rPr lang="sk-SK" sz="1600" dirty="0" err="1"/>
              <a:t>Janečkom</a:t>
            </a:r>
            <a:r>
              <a:rPr lang="sk-SK" sz="1600" dirty="0"/>
              <a:t>, zároveň videozáznam z horolezeckého výstupu prof. Alfréda </a:t>
            </a:r>
            <a:r>
              <a:rPr lang="sk-SK" sz="1600" dirty="0" err="1"/>
              <a:t>Grosza</a:t>
            </a:r>
            <a:r>
              <a:rPr lang="sk-SK" sz="1600" dirty="0"/>
              <a:t> s kežmarskými priateľmi a žiakmi </a:t>
            </a:r>
            <a:r>
              <a:rPr lang="sk-SK" sz="1600" dirty="0" smtClean="0"/>
              <a:t>na </a:t>
            </a:r>
          </a:p>
          <a:p>
            <a:r>
              <a:rPr lang="sk-SK" sz="1600" dirty="0"/>
              <a:t> </a:t>
            </a:r>
            <a:r>
              <a:rPr lang="sk-SK" sz="1600" dirty="0" smtClean="0"/>
              <a:t>         Jahňací </a:t>
            </a:r>
            <a:r>
              <a:rPr lang="sk-SK" sz="1600" dirty="0"/>
              <a:t>štít a ich účasti na otvorení Kežmarskej chaty (Magda </a:t>
            </a:r>
            <a:r>
              <a:rPr lang="sk-SK" sz="1600" dirty="0" err="1"/>
              <a:t>Fečková</a:t>
            </a:r>
            <a:r>
              <a:rPr lang="sk-SK" sz="1600" dirty="0"/>
              <a:t> - Oravcová, Milan Choma, Dalibor Kišš);</a:t>
            </a:r>
          </a:p>
          <a:p>
            <a:r>
              <a:rPr lang="sk-SK" sz="1600" dirty="0" smtClean="0"/>
              <a:t>·</a:t>
            </a:r>
            <a:r>
              <a:rPr lang="sk-SK" sz="1600" dirty="0"/>
              <a:t>         získavanie a prezentácia archívnych a dokumentačných materiálov o Kežmarskej chate (OZ Kežmarská chata, Dalibor Kišš);</a:t>
            </a:r>
          </a:p>
          <a:p>
            <a:r>
              <a:rPr lang="sk-SK" sz="1600" dirty="0"/>
              <a:t>·         Dobrovoľné aktivity OZ Kežmarská chata súvisiace s odstraňovaním ekologicky škodlivého odpadu po vyhorení Kežmarskej chaty (Vladimír </a:t>
            </a:r>
            <a:endParaRPr lang="sk-SK" sz="1600" dirty="0" smtClean="0"/>
          </a:p>
          <a:p>
            <a:r>
              <a:rPr lang="sk-SK" sz="1600" dirty="0"/>
              <a:t> </a:t>
            </a:r>
            <a:r>
              <a:rPr lang="sk-SK" sz="1600" dirty="0" smtClean="0"/>
              <a:t>         Moravský</a:t>
            </a:r>
            <a:r>
              <a:rPr lang="sk-SK" sz="1600" dirty="0"/>
              <a:t>, Marián Seman, Dalibor Kišš);</a:t>
            </a:r>
          </a:p>
          <a:p>
            <a:r>
              <a:rPr lang="sk-SK" sz="1600" dirty="0"/>
              <a:t>·         Architektonická súťaž na projekt novej Kežmarskej chaty (Dalibor Kišš a architekti David Zámečník a Filip </a:t>
            </a:r>
            <a:r>
              <a:rPr lang="sk-SK" sz="1600" dirty="0" err="1"/>
              <a:t>Havliš</a:t>
            </a:r>
            <a:r>
              <a:rPr lang="sk-SK" sz="1600" dirty="0"/>
              <a:t>);</a:t>
            </a:r>
          </a:p>
          <a:p>
            <a:r>
              <a:rPr lang="sk-SK" sz="1600" dirty="0"/>
              <a:t>·         Diskusia a občerstvenie.</a:t>
            </a:r>
          </a:p>
          <a:p>
            <a:r>
              <a:rPr lang="sk-SK" sz="1600" dirty="0"/>
              <a:t> </a:t>
            </a:r>
          </a:p>
          <a:p>
            <a:r>
              <a:rPr lang="sk-SK" sz="1600" dirty="0"/>
              <a:t>Vstup </a:t>
            </a:r>
            <a:r>
              <a:rPr lang="sk-SK" sz="1600" dirty="0" smtClean="0"/>
              <a:t>zdarma. </a:t>
            </a:r>
            <a:r>
              <a:rPr lang="sk-SK" sz="1600" dirty="0"/>
              <a:t>Tešíme sa na Vašu účasť!</a:t>
            </a:r>
          </a:p>
          <a:p>
            <a:r>
              <a:rPr lang="sk-SK" sz="1400" dirty="0"/>
              <a:t>OZ Kežmarská chata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92768" y="1147314"/>
            <a:ext cx="3347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POZVÁNKA</a:t>
            </a:r>
            <a:endParaRPr lang="sk-SK" sz="44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6908532"/>
            <a:ext cx="12192000" cy="5622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368" y="234143"/>
            <a:ext cx="1826342" cy="18263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8626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</Words>
  <Application>Microsoft Office PowerPoint</Application>
  <PresentationFormat>Širokoúhlá obrazovka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Vlado</dc:creator>
  <cp:lastModifiedBy>Vlado</cp:lastModifiedBy>
  <cp:revision>6</cp:revision>
  <cp:lastPrinted>2015-05-11T19:05:48Z</cp:lastPrinted>
  <dcterms:created xsi:type="dcterms:W3CDTF">2015-05-11T18:17:23Z</dcterms:created>
  <dcterms:modified xsi:type="dcterms:W3CDTF">2015-05-11T20:29:47Z</dcterms:modified>
</cp:coreProperties>
</file>